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3" r:id="rId1"/>
  </p:sldMasterIdLst>
  <p:sldIdLst>
    <p:sldId id="256" r:id="rId2"/>
  </p:sldIdLst>
  <p:sldSz cx="43891200" cy="32918400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6008" autoAdjust="0"/>
    <p:restoredTop sz="94676" autoAdjust="0"/>
  </p:normalViewPr>
  <p:slideViewPr>
    <p:cSldViewPr>
      <p:cViewPr varScale="1">
        <p:scale>
          <a:sx n="17" d="100"/>
          <a:sy n="17" d="100"/>
        </p:scale>
        <p:origin x="1896" y="110"/>
      </p:cViewPr>
      <p:guideLst>
        <p:guide orient="horz" pos="10368"/>
        <p:guide pos="1382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36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D68-4A91-B938-B3E741BDAD0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D68-4A91-B938-B3E741BDAD0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D68-4A91-B938-B3E741BDAD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51169192"/>
        <c:axId val="551170504"/>
      </c:barChart>
      <c:catAx>
        <c:axId val="551169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1170504"/>
        <c:crosses val="autoZero"/>
        <c:auto val="1"/>
        <c:lblAlgn val="ctr"/>
        <c:lblOffset val="100"/>
        <c:noMultiLvlLbl val="0"/>
      </c:catAx>
      <c:valAx>
        <c:axId val="551170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1169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28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0952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5AA2320-7051-4086-BE30-05F3CED99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0" y="1752603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CB6650-51D1-4FB7-8D77-2EAACEEADF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90E7C8-7FF9-4C9C-8025-3CCF1F5801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17520" y="30510482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5D6BDF-9D0E-4E2B-85B8-D8F4790360C9}" type="datetimeFigureOut">
              <a:rPr lang="en-US" smtClean="0"/>
              <a:t>6/15/2026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C26B8D-9A00-4784-BBA0-627D012CA8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538960" y="30510482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772DF0-F4C0-44E8-9F72-FFC4534F33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0998160" y="30510482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B075EA-769C-4ECD-B48E-D6FCDC24F87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A6B75E9-20AF-4508-B0B1-37EB62C7573F}"/>
              </a:ext>
            </a:extLst>
          </p:cNvPr>
          <p:cNvSpPr/>
          <p:nvPr userDrawn="1"/>
        </p:nvSpPr>
        <p:spPr>
          <a:xfrm>
            <a:off x="43159680" y="0"/>
            <a:ext cx="731520" cy="329184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8" tIns="34284" rIns="68568" bIns="34284"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908E2B7-FD7C-4917-9116-BC481670380D}"/>
              </a:ext>
            </a:extLst>
          </p:cNvPr>
          <p:cNvSpPr/>
          <p:nvPr userDrawn="1"/>
        </p:nvSpPr>
        <p:spPr>
          <a:xfrm>
            <a:off x="-3" y="0"/>
            <a:ext cx="731520" cy="329184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8" tIns="34284" rIns="68568" bIns="34284"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E459857-EC20-4725-9729-C46C2B82E67B}"/>
              </a:ext>
            </a:extLst>
          </p:cNvPr>
          <p:cNvSpPr/>
          <p:nvPr userDrawn="1"/>
        </p:nvSpPr>
        <p:spPr>
          <a:xfrm>
            <a:off x="0" y="0"/>
            <a:ext cx="43891200" cy="41148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8" tIns="34284" rIns="68568" bIns="34284"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D01061-EB55-4BDA-9715-6B258A79D235}"/>
              </a:ext>
            </a:extLst>
          </p:cNvPr>
          <p:cNvSpPr/>
          <p:nvPr userDrawn="1"/>
        </p:nvSpPr>
        <p:spPr>
          <a:xfrm>
            <a:off x="0" y="28803600"/>
            <a:ext cx="43891200" cy="41148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8" tIns="34284" rIns="68568" bIns="34284" rtlCol="0" anchor="ctr"/>
          <a:lstStyle/>
          <a:p>
            <a:pPr algn="ctr"/>
            <a:endParaRPr lang="en-US" dirty="0"/>
          </a:p>
        </p:txBody>
      </p:sp>
      <p:sp>
        <p:nvSpPr>
          <p:cNvPr id="11" name="Instructions">
            <a:extLst>
              <a:ext uri="{FF2B5EF4-FFF2-40B4-BE49-F238E27FC236}">
                <a16:creationId xmlns:a16="http://schemas.microsoft.com/office/drawing/2014/main" id="{2635A212-2F14-4E54-B188-2E68FF297809}"/>
              </a:ext>
            </a:extLst>
          </p:cNvPr>
          <p:cNvSpPr/>
          <p:nvPr userDrawn="1"/>
        </p:nvSpPr>
        <p:spPr>
          <a:xfrm>
            <a:off x="-10515600" y="0"/>
            <a:ext cx="9601200" cy="329184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1421" tIns="171421" rIns="171421" bIns="171421" rtlCol="0" anchor="t"/>
          <a:lstStyle>
            <a:defPPr>
              <a:defRPr lang="en-US"/>
            </a:defPPr>
            <a:lvl1pPr marL="0" algn="l" defTabSz="3686861" rtl="0" eaLnBrk="1" latinLnBrk="0" hangingPunct="1">
              <a:defRPr sz="72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843430" algn="l" defTabSz="3686861" rtl="0" eaLnBrk="1" latinLnBrk="0" hangingPunct="1">
              <a:defRPr sz="72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686861" algn="l" defTabSz="3686861" rtl="0" eaLnBrk="1" latinLnBrk="0" hangingPunct="1">
              <a:defRPr sz="72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530291" algn="l" defTabSz="3686861" rtl="0" eaLnBrk="1" latinLnBrk="0" hangingPunct="1">
              <a:defRPr sz="72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373722" algn="l" defTabSz="3686861" rtl="0" eaLnBrk="1" latinLnBrk="0" hangingPunct="1">
              <a:defRPr sz="72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9217152" algn="l" defTabSz="3686861" rtl="0" eaLnBrk="1" latinLnBrk="0" hangingPunct="1">
              <a:defRPr sz="72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1060582" algn="l" defTabSz="3686861" rtl="0" eaLnBrk="1" latinLnBrk="0" hangingPunct="1">
              <a:defRPr sz="72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904013" algn="l" defTabSz="3686861" rtl="0" eaLnBrk="1" latinLnBrk="0" hangingPunct="1">
              <a:defRPr sz="72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4747443" algn="l" defTabSz="3686861" rtl="0" eaLnBrk="1" latinLnBrk="0" hangingPunct="1">
              <a:defRPr sz="72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ts val="0"/>
              </a:spcBef>
              <a:spcAft>
                <a:spcPts val="1800"/>
              </a:spcAft>
            </a:pPr>
            <a:r>
              <a:rPr lang="en-US" sz="720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Poster Print Size:</a:t>
            </a:r>
            <a:endParaRPr sz="7200" dirty="0">
              <a:solidFill>
                <a:srgbClr val="7F7F7F"/>
              </a:solidFill>
              <a:latin typeface="Calibri" pitchFamily="34" charset="0"/>
              <a:cs typeface="Calibri" panose="020F0502020204030204" pitchFamily="34" charset="0"/>
            </a:endParaRPr>
          </a:p>
          <a:p>
            <a:pPr lvl="0">
              <a:spcBef>
                <a:spcPts val="0"/>
              </a:spcBef>
              <a:spcAft>
                <a:spcPts val="1800"/>
              </a:spcAft>
            </a:pPr>
            <a:r>
              <a:rPr lang="en-US" sz="490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This poster template is 36” high by 48” wide. It can be used to print any poster with a 3:4 aspect ratio.</a:t>
            </a:r>
          </a:p>
          <a:p>
            <a:pPr lvl="0">
              <a:spcBef>
                <a:spcPts val="0"/>
              </a:spcBef>
              <a:spcAft>
                <a:spcPts val="1800"/>
              </a:spcAft>
            </a:pPr>
            <a:r>
              <a:rPr lang="en-US" sz="720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Placeholders</a:t>
            </a:r>
            <a:r>
              <a:rPr sz="720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:</a:t>
            </a:r>
          </a:p>
          <a:p>
            <a:pPr lvl="0">
              <a:spcBef>
                <a:spcPts val="0"/>
              </a:spcBef>
              <a:spcAft>
                <a:spcPts val="1800"/>
              </a:spcAft>
            </a:pPr>
            <a:r>
              <a:rPr sz="490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The </a:t>
            </a:r>
            <a:r>
              <a:rPr lang="en-US" sz="490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various elements included</a:t>
            </a:r>
            <a:r>
              <a:rPr sz="490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 in this </a:t>
            </a:r>
            <a:r>
              <a:rPr lang="en-US" sz="490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poster are ones</a:t>
            </a:r>
            <a:r>
              <a:rPr lang="en-US" sz="4900" baseline="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 we often see in medical, research, and scientific posters.</a:t>
            </a:r>
            <a:r>
              <a:rPr sz="490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 </a:t>
            </a:r>
            <a:r>
              <a:rPr lang="en-US" sz="490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Feel</a:t>
            </a:r>
            <a:r>
              <a:rPr lang="en-US" sz="4900" baseline="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 free to edit, move,  add, and delete items, or change the layout to suit your needs. Always check with your conference organizer for specific requirements.</a:t>
            </a:r>
          </a:p>
          <a:p>
            <a:pPr lvl="0">
              <a:spcBef>
                <a:spcPts val="0"/>
              </a:spcBef>
              <a:spcAft>
                <a:spcPts val="1800"/>
              </a:spcAft>
            </a:pPr>
            <a:r>
              <a:rPr lang="en-US" sz="720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Image</a:t>
            </a:r>
            <a:r>
              <a:rPr lang="en-US" sz="7200" baseline="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 Quality</a:t>
            </a:r>
            <a:r>
              <a:rPr lang="en-US" sz="720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:</a:t>
            </a:r>
          </a:p>
          <a:p>
            <a:pPr lvl="0">
              <a:spcBef>
                <a:spcPts val="0"/>
              </a:spcBef>
              <a:spcAft>
                <a:spcPts val="1800"/>
              </a:spcAft>
            </a:pPr>
            <a:r>
              <a:rPr lang="en-US" sz="490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You can place digital photos or logo art in your poster file by selecting the </a:t>
            </a:r>
            <a:r>
              <a:rPr lang="en-US" sz="4900" b="1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Insert, Picture</a:t>
            </a:r>
            <a:r>
              <a:rPr lang="en-US" sz="490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 command, or by using standard copy &amp; paste. For best results, all graphic elements should be at least </a:t>
            </a:r>
            <a:r>
              <a:rPr lang="en-US" sz="4900" b="1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150-200 pixels per inch in their final printed size</a:t>
            </a:r>
            <a:r>
              <a:rPr lang="en-US" sz="490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. For instance, a 1600 x 1200 pixel</a:t>
            </a:r>
            <a:r>
              <a:rPr lang="en-US" sz="4900" baseline="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 photo will usually look fine up to </a:t>
            </a:r>
            <a:r>
              <a:rPr lang="en-US" sz="490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8“-10” wide on your printed poster.</a:t>
            </a:r>
          </a:p>
          <a:p>
            <a:pPr lvl="0">
              <a:spcBef>
                <a:spcPts val="0"/>
              </a:spcBef>
              <a:spcAft>
                <a:spcPts val="1800"/>
              </a:spcAft>
            </a:pPr>
            <a:r>
              <a:rPr lang="en-US" sz="490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To preview the print quality of images, select a magnification of 100% when previewing your poster. This will give you a good idea of what it will look like in print. If you are laying out a large poster and using half-scale dimensions, be sure to preview your graphics at 200% to see them at their final printed size.</a:t>
            </a:r>
          </a:p>
          <a:p>
            <a:pPr lvl="0">
              <a:spcBef>
                <a:spcPts val="0"/>
              </a:spcBef>
              <a:spcAft>
                <a:spcPts val="1800"/>
              </a:spcAft>
            </a:pPr>
            <a:r>
              <a:rPr lang="en-US" sz="490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Please note that graphics from websites (such as the logo on your hospital's or university's home page) will only be 72dpi and not suitable for printing.</a:t>
            </a:r>
          </a:p>
          <a:p>
            <a:pPr lvl="0" algn="ctr">
              <a:spcBef>
                <a:spcPts val="0"/>
              </a:spcBef>
              <a:spcAft>
                <a:spcPts val="1800"/>
              </a:spcAft>
            </a:pPr>
            <a:br>
              <a:rPr lang="en-US" sz="360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</a:br>
            <a:r>
              <a:rPr lang="en-US" sz="360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[This sidebar area does not print.]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C03A960-1683-409E-A55D-F51A19859FC5}"/>
              </a:ext>
            </a:extLst>
          </p:cNvPr>
          <p:cNvGrpSpPr/>
          <p:nvPr userDrawn="1"/>
        </p:nvGrpSpPr>
        <p:grpSpPr>
          <a:xfrm>
            <a:off x="44805600" y="0"/>
            <a:ext cx="9601200" cy="32918400"/>
            <a:chOff x="33832800" y="0"/>
            <a:chExt cx="12801600" cy="43891200"/>
          </a:xfrm>
        </p:grpSpPr>
        <p:sp>
          <p:nvSpPr>
            <p:cNvPr id="13" name="Instructions">
              <a:extLst>
                <a:ext uri="{FF2B5EF4-FFF2-40B4-BE49-F238E27FC236}">
                  <a16:creationId xmlns:a16="http://schemas.microsoft.com/office/drawing/2014/main" id="{AB929665-0AA8-4244-A1ED-F55D3543CCB6}"/>
                </a:ext>
              </a:extLst>
            </p:cNvPr>
            <p:cNvSpPr/>
            <p:nvPr userDrawn="1"/>
          </p:nvSpPr>
          <p:spPr>
            <a:xfrm>
              <a:off x="33832800" y="0"/>
              <a:ext cx="12801600" cy="438912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28600" tIns="228600" rIns="228600" bIns="228600" rtlCol="0" anchor="t"/>
            <a:lstStyle>
              <a:defPPr>
                <a:defRPr lang="en-US"/>
              </a:defPPr>
              <a:lvl1pPr marL="0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1843430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3686861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5530291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7373722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9217152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11060582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12904013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14747443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spcAft>
                  <a:spcPts val="1800"/>
                </a:spcAft>
              </a:pPr>
              <a:r>
                <a:rPr lang="en-US" sz="720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Change</a:t>
              </a:r>
              <a:r>
                <a:rPr lang="en-US" sz="7200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 Color Theme</a:t>
              </a:r>
              <a:r>
                <a:rPr lang="en-US" sz="720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:</a:t>
              </a:r>
              <a:endParaRPr sz="72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800"/>
                </a:spcAft>
              </a:pPr>
              <a:r>
                <a:rPr lang="en-US" sz="490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This template is designed to use the built-in color themes in</a:t>
              </a:r>
              <a:r>
                <a:rPr lang="en-US" sz="4900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 the newer versions of PowerPoint.</a:t>
              </a:r>
            </a:p>
            <a:p>
              <a:pPr lvl="0">
                <a:spcBef>
                  <a:spcPts val="0"/>
                </a:spcBef>
                <a:spcAft>
                  <a:spcPts val="1800"/>
                </a:spcAft>
              </a:pPr>
              <a:r>
                <a:rPr lang="en-US" sz="4900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To change the color theme, select the </a:t>
              </a:r>
              <a:r>
                <a:rPr lang="en-US" sz="4900" b="1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Design</a:t>
              </a:r>
              <a:r>
                <a:rPr lang="en-US" sz="4900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 tab, then select the </a:t>
              </a:r>
              <a:r>
                <a:rPr lang="en-US" sz="4900" b="1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Colors</a:t>
              </a:r>
              <a:r>
                <a:rPr lang="en-US" sz="4900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 drop-down list.</a:t>
              </a:r>
            </a:p>
            <a:p>
              <a:pPr lvl="0">
                <a:spcBef>
                  <a:spcPts val="0"/>
                </a:spcBef>
                <a:spcAft>
                  <a:spcPts val="1800"/>
                </a:spcAft>
              </a:pPr>
              <a:endParaRPr lang="en-US" sz="4900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800"/>
                </a:spcAft>
              </a:pPr>
              <a:endParaRPr lang="en-US" sz="4900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800"/>
                </a:spcAft>
              </a:pPr>
              <a:endParaRPr lang="en-US" sz="4900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800"/>
                </a:spcAft>
              </a:pPr>
              <a:endParaRPr lang="en-US" sz="4900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800"/>
                </a:spcAft>
              </a:pPr>
              <a:endParaRPr lang="en-US" sz="4900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800"/>
                </a:spcAft>
              </a:pPr>
              <a:endParaRPr lang="en-US" sz="4900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800"/>
                </a:spcAft>
              </a:pPr>
              <a:endParaRPr lang="en-US" sz="4900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800"/>
                </a:spcAft>
              </a:pPr>
              <a:endParaRPr lang="en-US" sz="4900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800"/>
                </a:spcAft>
              </a:pPr>
              <a:endParaRPr lang="en-US" sz="4900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800"/>
                </a:spcAft>
              </a:pPr>
              <a:r>
                <a:rPr lang="en-US" sz="4900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The default color theme for this template is “Office”, so you can always return to that after trying some of the alternatives.</a:t>
              </a:r>
            </a:p>
            <a:p>
              <a:pPr lvl="0">
                <a:spcBef>
                  <a:spcPts val="0"/>
                </a:spcBef>
                <a:spcAft>
                  <a:spcPts val="1800"/>
                </a:spcAft>
              </a:pPr>
              <a:r>
                <a:rPr lang="en-US" sz="720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Printing Your Poster:</a:t>
              </a:r>
            </a:p>
            <a:p>
              <a:pPr lvl="0">
                <a:spcBef>
                  <a:spcPts val="0"/>
                </a:spcBef>
                <a:spcAft>
                  <a:spcPts val="1800"/>
                </a:spcAft>
              </a:pPr>
              <a:r>
                <a:rPr lang="en-US" sz="490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Once your poster file is ready, visit</a:t>
              </a:r>
              <a:r>
                <a:rPr lang="en-US" sz="4900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 </a:t>
              </a:r>
              <a:r>
                <a:rPr lang="en-US" sz="4900" b="1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www.genigraphics.com</a:t>
              </a:r>
              <a:r>
                <a:rPr lang="en-US" sz="4900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 to order a high-quality, affordable poster print. Every order receives a free design review and we can deliver as fast as next business day within the US and Canada. </a:t>
              </a:r>
            </a:p>
            <a:p>
              <a:pPr lvl="0">
                <a:spcBef>
                  <a:spcPts val="0"/>
                </a:spcBef>
                <a:spcAft>
                  <a:spcPts val="1800"/>
                </a:spcAft>
              </a:pPr>
              <a:r>
                <a:rPr lang="en-US" sz="4900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Genigraphics® has been producing output from PowerPoint® longer than anyone in the industry; dating back to when we helped Microsoft® design the PowerPoint® software. </a:t>
              </a:r>
            </a:p>
            <a:p>
              <a:pPr lvl="0">
                <a:spcBef>
                  <a:spcPts val="0"/>
                </a:spcBef>
                <a:spcAft>
                  <a:spcPts val="0"/>
                </a:spcAft>
              </a:pPr>
              <a:endParaRPr lang="en-US" sz="4900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4900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US and Canada:  1-800-790-4001</a:t>
              </a:r>
              <a:br>
                <a:rPr lang="en-US" sz="4900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</a:br>
              <a:r>
                <a:rPr lang="en-US" sz="4900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Email: info@genigraphics.com</a:t>
              </a:r>
            </a:p>
            <a:p>
              <a:pPr lvl="0" algn="ctr">
                <a:spcBef>
                  <a:spcPts val="0"/>
                </a:spcBef>
                <a:spcAft>
                  <a:spcPts val="0"/>
                </a:spcAft>
              </a:pPr>
              <a:br>
                <a:rPr lang="en-US" sz="360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</a:br>
              <a:r>
                <a:rPr lang="en-US" sz="360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[This sidebar area does not print.]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7BC9F82D-95DA-49DA-BE65-A0623C7DA1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81342" y="9260274"/>
              <a:ext cx="11904515" cy="10246926"/>
            </a:xfrm>
            <a:prstGeom prst="rect">
              <a:avLst/>
            </a:prstGeom>
          </p:spPr>
        </p:pic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C3E37D2B-E2A9-420A-AA43-8831BDD4649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4800" y="32613600"/>
            <a:ext cx="5297435" cy="185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493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</p:sldLayoutIdLst>
  <p:txStyles>
    <p:titleStyle>
      <a:lvl1pPr algn="l" defTabSz="3291840" rtl="0" eaLnBrk="1" latinLnBrk="0" hangingPunct="1">
        <a:lnSpc>
          <a:spcPct val="90000"/>
        </a:lnSpc>
        <a:spcBef>
          <a:spcPct val="0"/>
        </a:spcBef>
        <a:buNone/>
        <a:defRPr sz="8000" b="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822960" indent="-822960" algn="l" defTabSz="3291840" rtl="0" eaLnBrk="1" latinLnBrk="0" hangingPunct="1">
        <a:lnSpc>
          <a:spcPct val="90000"/>
        </a:lnSpc>
        <a:spcBef>
          <a:spcPts val="36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1pPr>
      <a:lvl2pPr marL="246888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600" kern="1200">
          <a:solidFill>
            <a:schemeClr val="tx1"/>
          </a:solidFill>
          <a:latin typeface="+mn-lt"/>
          <a:ea typeface="+mn-ea"/>
          <a:cs typeface="+mn-cs"/>
        </a:defRPr>
      </a:lvl2pPr>
      <a:lvl3pPr marL="411480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</a:defRPr>
      </a:lvl3pPr>
      <a:lvl4pPr marL="576072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740664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905256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48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7pPr>
      <a:lvl8pPr marL="1234440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8pPr>
      <a:lvl9pPr marL="1399032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1pPr>
      <a:lvl2pPr marL="164592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2pPr>
      <a:lvl3pPr marL="329184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3pPr>
      <a:lvl4pPr marL="493776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4pPr>
      <a:lvl5pPr marL="658368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5pPr>
      <a:lvl6pPr marL="822960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6pPr>
      <a:lvl7pPr marL="987552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7pPr>
      <a:lvl8pPr marL="1152144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8pPr>
      <a:lvl9pPr marL="1316736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1706881" y="30038039"/>
            <a:ext cx="12923519" cy="2223674"/>
          </a:xfrm>
          <a:prstGeom prst="rect">
            <a:avLst/>
          </a:prstGeom>
          <a:noFill/>
        </p:spPr>
        <p:txBody>
          <a:bodyPr wrap="square" lIns="68568" tIns="34284" rIns="68568" bIns="34284" rtlCol="0">
            <a:spAutoFit/>
          </a:bodyPr>
          <a:lstStyle/>
          <a:p>
            <a:r>
              <a:rPr lang="en-US" sz="2800" dirty="0"/>
              <a:t>[name]</a:t>
            </a:r>
          </a:p>
          <a:p>
            <a:r>
              <a:rPr lang="en-US" sz="2800" dirty="0"/>
              <a:t>[organization]</a:t>
            </a:r>
          </a:p>
          <a:p>
            <a:r>
              <a:rPr lang="en-US" sz="2800" dirty="0"/>
              <a:t>[address]</a:t>
            </a:r>
          </a:p>
          <a:p>
            <a:r>
              <a:rPr lang="en-US" sz="2800" dirty="0"/>
              <a:t>[email]</a:t>
            </a:r>
          </a:p>
          <a:p>
            <a:r>
              <a:rPr lang="en-US" sz="2800" dirty="0"/>
              <a:t>[phone]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706880" y="29146502"/>
            <a:ext cx="1937494" cy="746346"/>
          </a:xfrm>
          <a:prstGeom prst="rect">
            <a:avLst/>
          </a:prstGeom>
          <a:noFill/>
        </p:spPr>
        <p:txBody>
          <a:bodyPr wrap="none" lIns="68568" tIns="34284" rIns="68568" bIns="34284" rtlCol="0">
            <a:spAutoFit/>
          </a:bodyPr>
          <a:lstStyle/>
          <a:p>
            <a:r>
              <a:rPr lang="en-US" sz="4400" b="1" dirty="0"/>
              <a:t>Contact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1945600" y="30038039"/>
            <a:ext cx="19507200" cy="2600688"/>
          </a:xfrm>
          <a:prstGeom prst="rect">
            <a:avLst/>
          </a:prstGeom>
          <a:noFill/>
        </p:spPr>
        <p:txBody>
          <a:bodyPr wrap="square" lIns="68568" tIns="68568" rIns="68568" bIns="68568" numCol="1" spcCol="342842" rtlCol="0">
            <a:spAutoFit/>
          </a:bodyPr>
          <a:lstStyle/>
          <a:p>
            <a:pPr marL="342842" indent="-342842">
              <a:buFont typeface="+mj-lt"/>
              <a:buAutoNum type="arabicPeriod"/>
            </a:pPr>
            <a:r>
              <a:rPr lang="en-US" sz="1600" dirty="0"/>
              <a:t> </a:t>
            </a:r>
          </a:p>
          <a:p>
            <a:pPr marL="342842" indent="-342842">
              <a:buFont typeface="+mj-lt"/>
              <a:buAutoNum type="arabicPeriod"/>
            </a:pPr>
            <a:r>
              <a:rPr lang="en-US" sz="1600" dirty="0"/>
              <a:t> </a:t>
            </a:r>
          </a:p>
          <a:p>
            <a:pPr marL="342842" indent="-342842">
              <a:buFont typeface="+mj-lt"/>
              <a:buAutoNum type="arabicPeriod"/>
            </a:pPr>
            <a:r>
              <a:rPr lang="en-US" sz="1600" dirty="0"/>
              <a:t> </a:t>
            </a:r>
          </a:p>
          <a:p>
            <a:pPr marL="342842" indent="-342842">
              <a:buFont typeface="+mj-lt"/>
              <a:buAutoNum type="arabicPeriod"/>
            </a:pPr>
            <a:r>
              <a:rPr lang="en-US" sz="1600" dirty="0"/>
              <a:t> </a:t>
            </a:r>
          </a:p>
          <a:p>
            <a:pPr marL="342842" indent="-342842">
              <a:buFont typeface="+mj-lt"/>
              <a:buAutoNum type="arabicPeriod"/>
            </a:pPr>
            <a:r>
              <a:rPr lang="en-US" sz="1600" dirty="0"/>
              <a:t> </a:t>
            </a:r>
          </a:p>
          <a:p>
            <a:pPr marL="342842" indent="-342842">
              <a:buFont typeface="+mj-lt"/>
              <a:buAutoNum type="arabicPeriod"/>
            </a:pPr>
            <a:r>
              <a:rPr lang="en-US" sz="1600" dirty="0"/>
              <a:t> </a:t>
            </a:r>
          </a:p>
          <a:p>
            <a:pPr marL="342842" indent="-342842">
              <a:buFont typeface="+mj-lt"/>
              <a:buAutoNum type="arabicPeriod"/>
            </a:pPr>
            <a:r>
              <a:rPr lang="en-US" sz="1600" dirty="0"/>
              <a:t> </a:t>
            </a:r>
          </a:p>
          <a:p>
            <a:pPr marL="342842" indent="-342842">
              <a:buFont typeface="+mj-lt"/>
              <a:buAutoNum type="arabicPeriod"/>
            </a:pPr>
            <a:r>
              <a:rPr lang="en-US" sz="1600" dirty="0"/>
              <a:t> </a:t>
            </a:r>
          </a:p>
          <a:p>
            <a:pPr marL="342842" indent="-342842">
              <a:buFont typeface="+mj-lt"/>
              <a:buAutoNum type="arabicPeriod"/>
            </a:pPr>
            <a:r>
              <a:rPr lang="en-US" sz="1600" dirty="0"/>
              <a:t> </a:t>
            </a:r>
          </a:p>
          <a:p>
            <a:pPr marL="342842" indent="-342842">
              <a:buFont typeface="+mj-lt"/>
              <a:buAutoNum type="arabicPeriod"/>
            </a:pPr>
            <a:r>
              <a:rPr lang="en-US" sz="1600" dirty="0"/>
              <a:t> 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1945603" y="29146502"/>
            <a:ext cx="2703473" cy="746346"/>
          </a:xfrm>
          <a:prstGeom prst="rect">
            <a:avLst/>
          </a:prstGeom>
          <a:noFill/>
        </p:spPr>
        <p:txBody>
          <a:bodyPr wrap="none" lIns="68568" tIns="34284" rIns="68568" bIns="34284" rtlCol="0">
            <a:spAutoFit/>
          </a:bodyPr>
          <a:lstStyle/>
          <a:p>
            <a:r>
              <a:rPr lang="en-US" sz="4400" b="1" dirty="0"/>
              <a:t>References</a:t>
            </a:r>
          </a:p>
        </p:txBody>
      </p:sp>
      <p:sp>
        <p:nvSpPr>
          <p:cNvPr id="10" name="Text Box 189"/>
          <p:cNvSpPr txBox="1">
            <a:spLocks noChangeArrowheads="1"/>
          </p:cNvSpPr>
          <p:nvPr/>
        </p:nvSpPr>
        <p:spPr bwMode="auto">
          <a:xfrm>
            <a:off x="1463040" y="5486400"/>
            <a:ext cx="13167360" cy="6678705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>
                <a:lumMod val="75000"/>
              </a:schemeClr>
            </a:solidFill>
          </a:ln>
          <a:effectLst/>
        </p:spPr>
        <p:txBody>
          <a:bodyPr lIns="137137" tIns="137137" rIns="137137" bIns="137137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dirty="0">
                <a:latin typeface="Calibri" pitchFamily="34" charset="0"/>
              </a:rPr>
              <a:t>Click here to insert your Abstract text. Type it in or copy and paste from your Word document or other source.</a:t>
            </a:r>
          </a:p>
          <a:p>
            <a:pPr eaLnBrk="1" hangingPunct="1"/>
            <a:r>
              <a:rPr lang="en-US" sz="3200" dirty="0">
                <a:latin typeface="Calibri" pitchFamily="34" charset="0"/>
              </a:rPr>
              <a:t>This text box will automatically re-size to your text. To turn off that feature, right click inside this box and go to </a:t>
            </a:r>
            <a:r>
              <a:rPr lang="en-US" sz="3200" b="1" dirty="0">
                <a:latin typeface="Calibri" pitchFamily="34" charset="0"/>
              </a:rPr>
              <a:t>Format Shape, Text Box, Autofit</a:t>
            </a:r>
            <a:r>
              <a:rPr lang="en-US" sz="3200" dirty="0">
                <a:latin typeface="Calibri" pitchFamily="34" charset="0"/>
              </a:rPr>
              <a:t>, and select the “Do Not Autofit” radio button.</a:t>
            </a:r>
          </a:p>
          <a:p>
            <a:pPr eaLnBrk="1" hangingPunct="1"/>
            <a:endParaRPr lang="en-US" sz="3200" dirty="0">
              <a:latin typeface="Calibri" pitchFamily="34" charset="0"/>
            </a:endParaRPr>
          </a:p>
          <a:p>
            <a:pPr eaLnBrk="1" hangingPunct="1"/>
            <a:r>
              <a:rPr lang="en-US" sz="3200" dirty="0">
                <a:latin typeface="Calibri" pitchFamily="34" charset="0"/>
              </a:rPr>
              <a:t>To change the font style of this text box: Click on the border once to highlight the entire text box, then select a different font or font size that suits you. This text is Calibri 32pt and is easily read up to 5 feet away on a 36x48 poster.</a:t>
            </a:r>
          </a:p>
          <a:p>
            <a:pPr eaLnBrk="1" hangingPunct="1"/>
            <a:endParaRPr lang="en-US" sz="3200" dirty="0">
              <a:latin typeface="Calibri" pitchFamily="34" charset="0"/>
            </a:endParaRPr>
          </a:p>
          <a:p>
            <a:pPr eaLnBrk="1" hangingPunct="1"/>
            <a:r>
              <a:rPr lang="en-US" sz="3200" dirty="0">
                <a:latin typeface="Calibri" pitchFamily="34" charset="0"/>
              </a:rPr>
              <a:t>Zoom out to 100% to preview what this will look like on your printed poster.</a:t>
            </a:r>
          </a:p>
          <a:p>
            <a:pPr eaLnBrk="1" hangingPunct="1"/>
            <a:endParaRPr lang="en-US" sz="3200" dirty="0">
              <a:latin typeface="Calibri" pitchFamily="34" charset="0"/>
            </a:endParaRPr>
          </a:p>
          <a:p>
            <a:pPr eaLnBrk="1" hangingPunct="1"/>
            <a:endParaRPr lang="en-US" sz="3200" dirty="0">
              <a:latin typeface="Calibri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463040" y="4754880"/>
            <a:ext cx="13167360" cy="73152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8" tIns="34284" rIns="68568" bIns="34284" rtlCol="0" anchor="ctr"/>
          <a:lstStyle/>
          <a:p>
            <a:pPr algn="ctr"/>
            <a:r>
              <a:rPr lang="en-US" sz="4400" b="1" dirty="0">
                <a:solidFill>
                  <a:schemeClr val="bg1"/>
                </a:solidFill>
              </a:rPr>
              <a:t>Abstract</a:t>
            </a:r>
          </a:p>
        </p:txBody>
      </p:sp>
      <p:sp>
        <p:nvSpPr>
          <p:cNvPr id="15" name="Text Box 194"/>
          <p:cNvSpPr txBox="1">
            <a:spLocks noChangeArrowheads="1"/>
          </p:cNvSpPr>
          <p:nvPr/>
        </p:nvSpPr>
        <p:spPr bwMode="auto">
          <a:xfrm>
            <a:off x="15361920" y="13075920"/>
            <a:ext cx="13167360" cy="7663590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>
                <a:lumMod val="75000"/>
              </a:schemeClr>
            </a:solidFill>
          </a:ln>
          <a:effectLst/>
        </p:spPr>
        <p:txBody>
          <a:bodyPr lIns="137137" tIns="137137" rIns="137137" bIns="137137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dirty="0">
                <a:latin typeface="Calibri" pitchFamily="34" charset="0"/>
              </a:rPr>
              <a:t>Click here to insert your Results text. Type it in or copy and paste from your Word document or other source.</a:t>
            </a:r>
          </a:p>
          <a:p>
            <a:pPr eaLnBrk="1" hangingPunct="1"/>
            <a:r>
              <a:rPr lang="en-US" sz="3200" dirty="0">
                <a:latin typeface="Calibri" pitchFamily="34" charset="0"/>
              </a:rPr>
              <a:t>This text box will automatically re-size to your text. To turn off that feature, right click inside this box and go to </a:t>
            </a:r>
            <a:r>
              <a:rPr lang="en-US" sz="3200" b="1" dirty="0">
                <a:latin typeface="Calibri" pitchFamily="34" charset="0"/>
              </a:rPr>
              <a:t>Format Shape, Text Box, Autofit</a:t>
            </a:r>
            <a:r>
              <a:rPr lang="en-US" sz="3200" dirty="0">
                <a:latin typeface="Calibri" pitchFamily="34" charset="0"/>
              </a:rPr>
              <a:t>, and select the “Do Not Autofit” radio button.</a:t>
            </a:r>
          </a:p>
          <a:p>
            <a:pPr eaLnBrk="1" hangingPunct="1"/>
            <a:endParaRPr lang="en-US" sz="3200" dirty="0">
              <a:latin typeface="Calibri" pitchFamily="34" charset="0"/>
            </a:endParaRPr>
          </a:p>
          <a:p>
            <a:pPr eaLnBrk="1" hangingPunct="1"/>
            <a:r>
              <a:rPr lang="en-US" sz="3200" dirty="0">
                <a:latin typeface="Calibri" pitchFamily="34" charset="0"/>
              </a:rPr>
              <a:t>To change the font style of this text box: Click on the border once to highlight the entire text box, then select a different font or font size that suits you. This text is Calibri 32pt and is easily read up to 5 feet away on a 36x48 poster.</a:t>
            </a:r>
          </a:p>
          <a:p>
            <a:pPr eaLnBrk="1" hangingPunct="1"/>
            <a:endParaRPr lang="en-US" sz="3200" dirty="0">
              <a:latin typeface="Calibri" pitchFamily="34" charset="0"/>
            </a:endParaRPr>
          </a:p>
          <a:p>
            <a:pPr eaLnBrk="1" hangingPunct="1"/>
            <a:r>
              <a:rPr lang="en-US" sz="3200" dirty="0">
                <a:latin typeface="Calibri" pitchFamily="34" charset="0"/>
              </a:rPr>
              <a:t>Zoom out to 100% to preview what this will look like on your printed poster.</a:t>
            </a:r>
          </a:p>
          <a:p>
            <a:pPr eaLnBrk="1" hangingPunct="1"/>
            <a:endParaRPr lang="en-US" sz="3200" dirty="0">
              <a:latin typeface="Calibri" pitchFamily="34" charset="0"/>
            </a:endParaRPr>
          </a:p>
          <a:p>
            <a:pPr eaLnBrk="1" hangingPunct="1"/>
            <a:endParaRPr lang="en-US" sz="3200" dirty="0">
              <a:latin typeface="Calibri" pitchFamily="34" charset="0"/>
            </a:endParaRPr>
          </a:p>
          <a:p>
            <a:pPr eaLnBrk="1" hangingPunct="1"/>
            <a:endParaRPr lang="en-US" sz="3200" dirty="0">
              <a:latin typeface="Calibri" pitchFamily="34" charset="0"/>
            </a:endParaRPr>
          </a:p>
          <a:p>
            <a:pPr eaLnBrk="1" hangingPunct="1"/>
            <a:endParaRPr lang="en-US" sz="3200" dirty="0">
              <a:latin typeface="Calibri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463040" y="12344400"/>
            <a:ext cx="13167360" cy="73152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8" tIns="34284" rIns="68568" bIns="34284" rtlCol="0" anchor="ctr"/>
          <a:lstStyle/>
          <a:p>
            <a:pPr algn="ctr"/>
            <a:r>
              <a:rPr lang="en-US" sz="4400" b="1" dirty="0">
                <a:solidFill>
                  <a:schemeClr val="bg1"/>
                </a:solidFill>
              </a:rPr>
              <a:t>Introduction</a:t>
            </a:r>
          </a:p>
        </p:txBody>
      </p:sp>
      <p:sp>
        <p:nvSpPr>
          <p:cNvPr id="13" name="Text Box 192"/>
          <p:cNvSpPr txBox="1">
            <a:spLocks noChangeArrowheads="1"/>
          </p:cNvSpPr>
          <p:nvPr/>
        </p:nvSpPr>
        <p:spPr bwMode="auto">
          <a:xfrm>
            <a:off x="15361920" y="5486400"/>
            <a:ext cx="13167360" cy="6186262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>
                <a:lumMod val="75000"/>
              </a:schemeClr>
            </a:solidFill>
          </a:ln>
          <a:effectLst/>
        </p:spPr>
        <p:txBody>
          <a:bodyPr lIns="137137" tIns="137137" rIns="137137" bIns="137137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dirty="0">
                <a:latin typeface="Calibri" pitchFamily="34" charset="0"/>
              </a:rPr>
              <a:t>Click here to insert your Methods and Materials text. Type it in or copy and paste from your Word document or other source.</a:t>
            </a:r>
          </a:p>
          <a:p>
            <a:pPr eaLnBrk="1" hangingPunct="1"/>
            <a:endParaRPr lang="en-US" sz="3200" dirty="0">
              <a:latin typeface="Calibri" pitchFamily="34" charset="0"/>
            </a:endParaRPr>
          </a:p>
          <a:p>
            <a:pPr eaLnBrk="1" hangingPunct="1"/>
            <a:r>
              <a:rPr lang="en-US" sz="3200" dirty="0">
                <a:latin typeface="Calibri" pitchFamily="34" charset="0"/>
              </a:rPr>
              <a:t>This text box will automatically re-size to your text. To turn off that feature, right click inside this box and go to </a:t>
            </a:r>
            <a:r>
              <a:rPr lang="en-US" sz="3200" b="1" dirty="0">
                <a:latin typeface="Calibri" pitchFamily="34" charset="0"/>
              </a:rPr>
              <a:t>Format Shape, Text Box, Autofit</a:t>
            </a:r>
            <a:r>
              <a:rPr lang="en-US" sz="3200" dirty="0">
                <a:latin typeface="Calibri" pitchFamily="34" charset="0"/>
              </a:rPr>
              <a:t>, and select the “Do Not Autofit” radio button.</a:t>
            </a:r>
          </a:p>
          <a:p>
            <a:pPr eaLnBrk="1" hangingPunct="1"/>
            <a:endParaRPr lang="en-US" sz="3200" dirty="0">
              <a:latin typeface="Calibri" pitchFamily="34" charset="0"/>
            </a:endParaRPr>
          </a:p>
          <a:p>
            <a:pPr eaLnBrk="1" hangingPunct="1"/>
            <a:r>
              <a:rPr lang="en-US" sz="3200" dirty="0">
                <a:latin typeface="Calibri" pitchFamily="34" charset="0"/>
              </a:rPr>
              <a:t>To change the font style of this text box: Click on the border once to highlight the entire text box, then select a different font or font size that suits you. This text is Calibri 32pt and is easily read up to 5 feet away on a 36x48 poster.</a:t>
            </a:r>
          </a:p>
          <a:p>
            <a:pPr eaLnBrk="1" hangingPunct="1"/>
            <a:endParaRPr lang="en-US" sz="3200" dirty="0">
              <a:latin typeface="Calibri" pitchFamily="34" charset="0"/>
            </a:endParaRPr>
          </a:p>
          <a:p>
            <a:pPr eaLnBrk="1" hangingPunct="1"/>
            <a:r>
              <a:rPr lang="en-US" sz="3200" dirty="0">
                <a:latin typeface="Calibri" pitchFamily="34" charset="0"/>
              </a:rPr>
              <a:t>Zoom out to 100% to preview what this will look like on your printed poster.</a:t>
            </a:r>
          </a:p>
        </p:txBody>
      </p:sp>
      <p:sp>
        <p:nvSpPr>
          <p:cNvPr id="34" name="Rectangle 33"/>
          <p:cNvSpPr/>
          <p:nvPr/>
        </p:nvSpPr>
        <p:spPr>
          <a:xfrm>
            <a:off x="15361920" y="4754880"/>
            <a:ext cx="13167360" cy="73152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8" tIns="34284" rIns="68568" bIns="34284" rtlCol="0" anchor="ctr"/>
          <a:lstStyle/>
          <a:p>
            <a:pPr algn="ctr"/>
            <a:r>
              <a:rPr lang="en-US" sz="4400" b="1" dirty="0">
                <a:solidFill>
                  <a:schemeClr val="bg1"/>
                </a:solidFill>
              </a:rPr>
              <a:t>Methods and Materials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4C6DFB6-FA02-407B-B04F-034E2E7A3D84}"/>
              </a:ext>
            </a:extLst>
          </p:cNvPr>
          <p:cNvGrpSpPr/>
          <p:nvPr/>
        </p:nvGrpSpPr>
        <p:grpSpPr>
          <a:xfrm>
            <a:off x="29302364" y="4754880"/>
            <a:ext cx="13167360" cy="7410225"/>
            <a:chOff x="29260800" y="12344400"/>
            <a:chExt cx="13167360" cy="7410225"/>
          </a:xfrm>
        </p:grpSpPr>
        <p:sp>
          <p:nvSpPr>
            <p:cNvPr id="12" name="Text Box 191"/>
            <p:cNvSpPr txBox="1">
              <a:spLocks noChangeArrowheads="1"/>
            </p:cNvSpPr>
            <p:nvPr/>
          </p:nvSpPr>
          <p:spPr bwMode="auto">
            <a:xfrm>
              <a:off x="29260800" y="13075920"/>
              <a:ext cx="13167360" cy="667870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accent1">
                  <a:lumMod val="75000"/>
                </a:schemeClr>
              </a:solidFill>
            </a:ln>
            <a:effectLst/>
          </p:spPr>
          <p:txBody>
            <a:bodyPr lIns="137137" tIns="137137" rIns="137137" bIns="137137"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3200" dirty="0">
                  <a:latin typeface="+mn-lt"/>
                </a:rPr>
                <a:t>Click here to insert your Discussion text. Type it in or copy and paste from your Word document or other source.</a:t>
              </a:r>
            </a:p>
            <a:p>
              <a:pPr eaLnBrk="1" hangingPunct="1"/>
              <a:r>
                <a:rPr lang="en-US" sz="3200" dirty="0">
                  <a:latin typeface="Calibri" pitchFamily="34" charset="0"/>
                </a:rPr>
                <a:t>This text box will automatically re-size to your text. To turn off that feature, right click inside this box and go to </a:t>
              </a:r>
              <a:r>
                <a:rPr lang="en-US" sz="3200" b="1" dirty="0">
                  <a:latin typeface="Calibri" pitchFamily="34" charset="0"/>
                </a:rPr>
                <a:t>Format Shape, Text Box, Autofit</a:t>
              </a:r>
              <a:r>
                <a:rPr lang="en-US" sz="3200" dirty="0">
                  <a:latin typeface="Calibri" pitchFamily="34" charset="0"/>
                </a:rPr>
                <a:t>, and select the “Do Not Autofit” radio button.</a:t>
              </a:r>
            </a:p>
            <a:p>
              <a:pPr eaLnBrk="1" hangingPunct="1"/>
              <a:endParaRPr lang="en-US" sz="3200" dirty="0">
                <a:latin typeface="Calibri" pitchFamily="34" charset="0"/>
              </a:endParaRPr>
            </a:p>
            <a:p>
              <a:pPr eaLnBrk="1" hangingPunct="1"/>
              <a:r>
                <a:rPr lang="en-US" sz="3200" dirty="0">
                  <a:latin typeface="Calibri" pitchFamily="34" charset="0"/>
                </a:rPr>
                <a:t>To change the font style of this text box: Click on the border once to highlight the entire text box, then select a different font or font size that suits you. This text is Calibri 32pt and is easily read up to 5 feet away on a 36x48 poster.</a:t>
              </a:r>
            </a:p>
            <a:p>
              <a:pPr eaLnBrk="1" hangingPunct="1"/>
              <a:endParaRPr lang="en-US" sz="3200" dirty="0">
                <a:latin typeface="Calibri" pitchFamily="34" charset="0"/>
              </a:endParaRPr>
            </a:p>
            <a:p>
              <a:pPr eaLnBrk="1" hangingPunct="1"/>
              <a:r>
                <a:rPr lang="en-US" sz="3200" dirty="0">
                  <a:latin typeface="Calibri" pitchFamily="34" charset="0"/>
                </a:rPr>
                <a:t>Zoom out to 100% to preview what this will look like on your printed poster.</a:t>
              </a:r>
            </a:p>
            <a:p>
              <a:pPr eaLnBrk="1" hangingPunct="1"/>
              <a:endParaRPr lang="en-US" sz="3200" dirty="0">
                <a:latin typeface="+mn-lt"/>
              </a:endParaRPr>
            </a:p>
            <a:p>
              <a:pPr eaLnBrk="1" hangingPunct="1"/>
              <a:endParaRPr lang="en-US" sz="3200" dirty="0">
                <a:latin typeface="+mn-lt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29260800" y="12344400"/>
              <a:ext cx="13167360" cy="73152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68" tIns="34284" rIns="68568" bIns="34284" rtlCol="0" anchor="ctr"/>
            <a:lstStyle/>
            <a:p>
              <a:pPr algn="ctr"/>
              <a:r>
                <a:rPr lang="en-US" sz="4400" b="1" dirty="0">
                  <a:solidFill>
                    <a:schemeClr val="bg1"/>
                  </a:solidFill>
                </a:rPr>
                <a:t>Discussion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B5A1DB20-C080-4DAC-AA55-805C662FD43A}"/>
              </a:ext>
            </a:extLst>
          </p:cNvPr>
          <p:cNvGrpSpPr/>
          <p:nvPr/>
        </p:nvGrpSpPr>
        <p:grpSpPr>
          <a:xfrm>
            <a:off x="29260800" y="21428618"/>
            <a:ext cx="13167360" cy="6917782"/>
            <a:chOff x="29260800" y="20482560"/>
            <a:chExt cx="13167360" cy="6917782"/>
          </a:xfrm>
        </p:grpSpPr>
        <p:sp>
          <p:nvSpPr>
            <p:cNvPr id="14" name="Text Box 193"/>
            <p:cNvSpPr txBox="1">
              <a:spLocks noChangeArrowheads="1"/>
            </p:cNvSpPr>
            <p:nvPr/>
          </p:nvSpPr>
          <p:spPr bwMode="auto">
            <a:xfrm>
              <a:off x="29260800" y="21214080"/>
              <a:ext cx="13167360" cy="618626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accent1">
                  <a:lumMod val="75000"/>
                </a:schemeClr>
              </a:solidFill>
            </a:ln>
            <a:effectLst/>
          </p:spPr>
          <p:txBody>
            <a:bodyPr lIns="137137" tIns="137137" rIns="137137" bIns="137137"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3200" dirty="0">
                  <a:latin typeface="Calibri" pitchFamily="34" charset="0"/>
                </a:rPr>
                <a:t>Click here to insert your Conclusions text. Type it in or copy and paste from your Word document or other source.</a:t>
              </a:r>
            </a:p>
            <a:p>
              <a:pPr eaLnBrk="1" hangingPunct="1"/>
              <a:endParaRPr lang="en-US" sz="3200" dirty="0">
                <a:latin typeface="Calibri" pitchFamily="34" charset="0"/>
              </a:endParaRPr>
            </a:p>
            <a:p>
              <a:pPr eaLnBrk="1" hangingPunct="1"/>
              <a:r>
                <a:rPr lang="en-US" sz="3200" dirty="0">
                  <a:latin typeface="Calibri" pitchFamily="34" charset="0"/>
                </a:rPr>
                <a:t>This text box will automatically re-size to your text. To turn off that feature, right click inside this box and go to </a:t>
              </a:r>
              <a:r>
                <a:rPr lang="en-US" sz="3200" b="1" dirty="0">
                  <a:latin typeface="Calibri" pitchFamily="34" charset="0"/>
                </a:rPr>
                <a:t>Format Shape, Text Box, Autofit</a:t>
              </a:r>
              <a:r>
                <a:rPr lang="en-US" sz="3200" dirty="0">
                  <a:latin typeface="Calibri" pitchFamily="34" charset="0"/>
                </a:rPr>
                <a:t>, and select the “Do Not Autofit” radio button.</a:t>
              </a:r>
            </a:p>
            <a:p>
              <a:pPr eaLnBrk="1" hangingPunct="1"/>
              <a:endParaRPr lang="en-US" sz="3200" dirty="0">
                <a:latin typeface="Calibri" pitchFamily="34" charset="0"/>
              </a:endParaRPr>
            </a:p>
            <a:p>
              <a:pPr eaLnBrk="1" hangingPunct="1"/>
              <a:r>
                <a:rPr lang="en-US" sz="3200" dirty="0">
                  <a:latin typeface="Calibri" pitchFamily="34" charset="0"/>
                </a:rPr>
                <a:t>To change the font style of this text box: Click on the border once to highlight the entire text box, then select a different font or font size that suits you. This text is Calibri 32pt and is easily read up to 5 feet away on a 36x48 poster.</a:t>
              </a:r>
            </a:p>
            <a:p>
              <a:pPr eaLnBrk="1" hangingPunct="1"/>
              <a:endParaRPr lang="en-US" sz="3200" dirty="0">
                <a:latin typeface="Calibri" pitchFamily="34" charset="0"/>
              </a:endParaRPr>
            </a:p>
            <a:p>
              <a:pPr eaLnBrk="1" hangingPunct="1"/>
              <a:r>
                <a:rPr lang="en-US" sz="3200" dirty="0">
                  <a:latin typeface="Calibri" pitchFamily="34" charset="0"/>
                </a:rPr>
                <a:t>Zoom out to 100% to preview what this will look like on your printed poster.</a:t>
              </a: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29260800" y="20482560"/>
              <a:ext cx="13167360" cy="73152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68" tIns="34284" rIns="68568" bIns="34284" rtlCol="0" anchor="ctr"/>
            <a:lstStyle/>
            <a:p>
              <a:pPr algn="ctr"/>
              <a:r>
                <a:rPr lang="en-US" sz="4400" b="1" dirty="0">
                  <a:solidFill>
                    <a:schemeClr val="bg1"/>
                  </a:solidFill>
                </a:rPr>
                <a:t>Conclusions</a:t>
              </a:r>
            </a:p>
          </p:txBody>
        </p:sp>
      </p:grpSp>
      <p:graphicFrame>
        <p:nvGraphicFramePr>
          <p:cNvPr id="44" name="Content Placeholder 114" descr="Sample table with 4 columns, 7 rows." title="Sample Table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2149876"/>
              </p:ext>
            </p:extLst>
          </p:nvPr>
        </p:nvGraphicFramePr>
        <p:xfrm>
          <a:off x="15361920" y="22012378"/>
          <a:ext cx="13167360" cy="63340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291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91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918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918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04860">
                <a:tc>
                  <a:txBody>
                    <a:bodyPr/>
                    <a:lstStyle/>
                    <a:p>
                      <a:endParaRPr lang="en-US" sz="2700" dirty="0"/>
                    </a:p>
                  </a:txBody>
                  <a:tcPr marL="121920" marR="12192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700" dirty="0"/>
                        <a:t>Heading</a:t>
                      </a:r>
                    </a:p>
                  </a:txBody>
                  <a:tcPr marL="121920" marR="12192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700" dirty="0"/>
                        <a:t>Heading</a:t>
                      </a:r>
                    </a:p>
                  </a:txBody>
                  <a:tcPr marL="121920" marR="12192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700" dirty="0"/>
                        <a:t>Heading</a:t>
                      </a:r>
                    </a:p>
                  </a:txBody>
                  <a:tcPr marL="121920" marR="121920" marT="34290" marB="3429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4860">
                <a:tc>
                  <a:txBody>
                    <a:bodyPr/>
                    <a:lstStyle/>
                    <a:p>
                      <a:r>
                        <a:rPr lang="en-US" sz="2700" dirty="0"/>
                        <a:t>Item</a:t>
                      </a:r>
                    </a:p>
                  </a:txBody>
                  <a:tcPr marL="121920" marR="12192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700" dirty="0"/>
                        <a:t>800</a:t>
                      </a:r>
                    </a:p>
                  </a:txBody>
                  <a:tcPr marL="121920" marR="12192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700" dirty="0"/>
                        <a:t>790</a:t>
                      </a:r>
                    </a:p>
                  </a:txBody>
                  <a:tcPr marL="121920" marR="12192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700" dirty="0"/>
                        <a:t>4001</a:t>
                      </a:r>
                    </a:p>
                  </a:txBody>
                  <a:tcPr marL="121920" marR="121920" marT="34290" marB="3429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4860">
                <a:tc>
                  <a:txBody>
                    <a:bodyPr/>
                    <a:lstStyle/>
                    <a:p>
                      <a:r>
                        <a:rPr lang="en-US" sz="2700" dirty="0"/>
                        <a:t>Item</a:t>
                      </a:r>
                    </a:p>
                  </a:txBody>
                  <a:tcPr marL="121920" marR="12192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700" dirty="0"/>
                        <a:t>356</a:t>
                      </a:r>
                    </a:p>
                  </a:txBody>
                  <a:tcPr marL="121920" marR="12192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700" dirty="0"/>
                        <a:t>856</a:t>
                      </a:r>
                    </a:p>
                  </a:txBody>
                  <a:tcPr marL="121920" marR="12192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700" dirty="0"/>
                        <a:t>290</a:t>
                      </a:r>
                    </a:p>
                  </a:txBody>
                  <a:tcPr marL="121920" marR="121920" marT="34290" marB="3429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4860">
                <a:tc>
                  <a:txBody>
                    <a:bodyPr/>
                    <a:lstStyle/>
                    <a:p>
                      <a:r>
                        <a:rPr lang="en-US" sz="2700" dirty="0"/>
                        <a:t>Item</a:t>
                      </a:r>
                    </a:p>
                  </a:txBody>
                  <a:tcPr marL="121920" marR="12192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700" dirty="0"/>
                        <a:t>228</a:t>
                      </a:r>
                    </a:p>
                  </a:txBody>
                  <a:tcPr marL="121920" marR="12192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700" dirty="0"/>
                        <a:t>134</a:t>
                      </a:r>
                    </a:p>
                  </a:txBody>
                  <a:tcPr marL="121920" marR="12192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700" dirty="0"/>
                        <a:t>238</a:t>
                      </a:r>
                    </a:p>
                  </a:txBody>
                  <a:tcPr marL="121920" marR="121920" marT="34290" marB="3429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4860">
                <a:tc>
                  <a:txBody>
                    <a:bodyPr/>
                    <a:lstStyle/>
                    <a:p>
                      <a:r>
                        <a:rPr lang="en-US" sz="2700" dirty="0"/>
                        <a:t>Item</a:t>
                      </a:r>
                    </a:p>
                  </a:txBody>
                  <a:tcPr marL="121920" marR="12192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700" dirty="0"/>
                        <a:t>954</a:t>
                      </a:r>
                    </a:p>
                  </a:txBody>
                  <a:tcPr marL="121920" marR="12192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700" dirty="0"/>
                        <a:t>875</a:t>
                      </a:r>
                    </a:p>
                  </a:txBody>
                  <a:tcPr marL="121920" marR="12192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700" dirty="0"/>
                        <a:t>976</a:t>
                      </a:r>
                    </a:p>
                  </a:txBody>
                  <a:tcPr marL="121920" marR="121920" marT="34290" marB="3429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04860">
                <a:tc>
                  <a:txBody>
                    <a:bodyPr/>
                    <a:lstStyle/>
                    <a:p>
                      <a:r>
                        <a:rPr lang="en-US" sz="2700" dirty="0"/>
                        <a:t>Item</a:t>
                      </a:r>
                    </a:p>
                  </a:txBody>
                  <a:tcPr marL="121920" marR="12192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700" dirty="0"/>
                        <a:t>324</a:t>
                      </a:r>
                    </a:p>
                  </a:txBody>
                  <a:tcPr marL="121920" marR="12192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700" dirty="0"/>
                        <a:t>325</a:t>
                      </a:r>
                    </a:p>
                  </a:txBody>
                  <a:tcPr marL="121920" marR="12192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700" dirty="0"/>
                        <a:t>301</a:t>
                      </a:r>
                    </a:p>
                  </a:txBody>
                  <a:tcPr marL="121920" marR="121920" marT="34290" marB="3429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04860">
                <a:tc>
                  <a:txBody>
                    <a:bodyPr/>
                    <a:lstStyle/>
                    <a:p>
                      <a:r>
                        <a:rPr lang="en-US" sz="2700" b="1" dirty="0"/>
                        <a:t>Total</a:t>
                      </a:r>
                    </a:p>
                  </a:txBody>
                  <a:tcPr marL="121920" marR="12192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700" b="1" dirty="0"/>
                        <a:t>199</a:t>
                      </a:r>
                    </a:p>
                  </a:txBody>
                  <a:tcPr marL="121920" marR="12192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700" b="1" dirty="0"/>
                        <a:t>137</a:t>
                      </a:r>
                    </a:p>
                  </a:txBody>
                  <a:tcPr marL="121920" marR="12192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700" b="1" dirty="0"/>
                        <a:t>186</a:t>
                      </a:r>
                    </a:p>
                  </a:txBody>
                  <a:tcPr marL="121920" marR="121920" marT="34290" marB="3429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1" name="Text Box 190"/>
          <p:cNvSpPr txBox="1">
            <a:spLocks noChangeArrowheads="1"/>
          </p:cNvSpPr>
          <p:nvPr/>
        </p:nvSpPr>
        <p:spPr bwMode="auto">
          <a:xfrm>
            <a:off x="1463040" y="13075920"/>
            <a:ext cx="13167360" cy="11110687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>
                <a:lumMod val="75000"/>
              </a:schemeClr>
            </a:solidFill>
          </a:ln>
          <a:effectLst/>
        </p:spPr>
        <p:txBody>
          <a:bodyPr lIns="137137" tIns="137137" rIns="137137" bIns="137137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dirty="0">
                <a:latin typeface="Calibri" pitchFamily="34" charset="0"/>
              </a:rPr>
              <a:t>Type it in or copy and paste from your Word document or other source.</a:t>
            </a:r>
          </a:p>
          <a:p>
            <a:pPr eaLnBrk="1" hangingPunct="1"/>
            <a:endParaRPr lang="en-US" sz="3200" dirty="0">
              <a:latin typeface="Calibri" pitchFamily="34" charset="0"/>
            </a:endParaRPr>
          </a:p>
          <a:p>
            <a:pPr eaLnBrk="1" hangingPunct="1"/>
            <a:r>
              <a:rPr lang="en-US" sz="3200" dirty="0">
                <a:latin typeface="Calibri" pitchFamily="34" charset="0"/>
              </a:rPr>
              <a:t>This text box will automatically re-size to your text. To turn off that feature, right click inside this box and go to </a:t>
            </a:r>
            <a:r>
              <a:rPr lang="en-US" sz="3200" b="1" dirty="0">
                <a:latin typeface="Calibri" pitchFamily="34" charset="0"/>
              </a:rPr>
              <a:t>Format Shape, Text Box, Autofit</a:t>
            </a:r>
            <a:r>
              <a:rPr lang="en-US" sz="3200" dirty="0">
                <a:latin typeface="Calibri" pitchFamily="34" charset="0"/>
              </a:rPr>
              <a:t>, and select the “Do Not Autofit” radio button.</a:t>
            </a:r>
          </a:p>
          <a:p>
            <a:pPr eaLnBrk="1" hangingPunct="1"/>
            <a:endParaRPr lang="en-US" sz="3200" dirty="0">
              <a:latin typeface="Calibri" pitchFamily="34" charset="0"/>
            </a:endParaRPr>
          </a:p>
          <a:p>
            <a:pPr eaLnBrk="1" hangingPunct="1"/>
            <a:r>
              <a:rPr lang="en-US" sz="3200" dirty="0">
                <a:latin typeface="Calibri" pitchFamily="34" charset="0"/>
              </a:rPr>
              <a:t>To change the font style of this text box: Click on the border once to highlight the entire text box, then select a different font or font size that suits you. This text is Calibri 32pt and is easily read up to 5 feet away on a 36x48 poster.</a:t>
            </a:r>
          </a:p>
          <a:p>
            <a:pPr eaLnBrk="1" hangingPunct="1"/>
            <a:endParaRPr lang="en-US" sz="3200" dirty="0">
              <a:latin typeface="Calibri" pitchFamily="34" charset="0"/>
            </a:endParaRPr>
          </a:p>
          <a:p>
            <a:pPr eaLnBrk="1" hangingPunct="1"/>
            <a:r>
              <a:rPr lang="en-US" sz="3200" dirty="0">
                <a:latin typeface="Calibri" pitchFamily="34" charset="0"/>
              </a:rPr>
              <a:t>Zoom out to 100% to preview what this will look like on your printed poster.</a:t>
            </a:r>
          </a:p>
          <a:p>
            <a:pPr eaLnBrk="1" hangingPunct="1"/>
            <a:endParaRPr lang="en-US" sz="3200" dirty="0">
              <a:latin typeface="Calibri" pitchFamily="34" charset="0"/>
            </a:endParaRPr>
          </a:p>
          <a:p>
            <a:pPr eaLnBrk="1" hangingPunct="1"/>
            <a:r>
              <a:rPr lang="en-US" sz="3200" dirty="0">
                <a:latin typeface="Calibri" pitchFamily="34" charset="0"/>
              </a:rPr>
              <a:t>This text box will automatically re-size to your text. To turn off that feature, right click inside this box and go to </a:t>
            </a:r>
            <a:r>
              <a:rPr lang="en-US" sz="3200" b="1" dirty="0">
                <a:latin typeface="Calibri" pitchFamily="34" charset="0"/>
              </a:rPr>
              <a:t>Format Shape, Text Box, Autofit</a:t>
            </a:r>
            <a:r>
              <a:rPr lang="en-US" sz="3200" dirty="0">
                <a:latin typeface="Calibri" pitchFamily="34" charset="0"/>
              </a:rPr>
              <a:t>, and select the “Do Not Autofit” radio button.</a:t>
            </a:r>
          </a:p>
          <a:p>
            <a:pPr eaLnBrk="1" hangingPunct="1"/>
            <a:endParaRPr lang="en-US" sz="3200" dirty="0">
              <a:latin typeface="Calibri" pitchFamily="34" charset="0"/>
            </a:endParaRPr>
          </a:p>
          <a:p>
            <a:pPr eaLnBrk="1" hangingPunct="1"/>
            <a:r>
              <a:rPr lang="en-US" sz="3200" dirty="0">
                <a:latin typeface="Calibri" pitchFamily="34" charset="0"/>
              </a:rPr>
              <a:t>To change the font style of this text box: Click on the border once to highlight the entire text box, then select a different font or font size that suits you. This text is Calibri 32pt and is easily read up to 5 feet away on a 36x48 poster.</a:t>
            </a:r>
          </a:p>
          <a:p>
            <a:pPr eaLnBrk="1" hangingPunct="1"/>
            <a:endParaRPr lang="en-US" sz="3200" dirty="0">
              <a:latin typeface="Calibri" pitchFamily="34" charset="0"/>
            </a:endParaRPr>
          </a:p>
          <a:p>
            <a:pPr eaLnBrk="1" hangingPunct="1"/>
            <a:r>
              <a:rPr lang="en-US" sz="3200" dirty="0">
                <a:latin typeface="Calibri" pitchFamily="34" charset="0"/>
              </a:rPr>
              <a:t>Zoom out to 100% to preview what this will look like on your printed poster.</a:t>
            </a:r>
          </a:p>
          <a:p>
            <a:pPr eaLnBrk="1" hangingPunct="1"/>
            <a:endParaRPr lang="en-US" sz="3200" dirty="0">
              <a:latin typeface="+mn-lt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15361920" y="12344400"/>
            <a:ext cx="13167360" cy="73152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8" tIns="34284" rIns="68568" bIns="34284" rtlCol="0" anchor="ctr"/>
          <a:lstStyle/>
          <a:p>
            <a:pPr algn="ctr"/>
            <a:r>
              <a:rPr lang="en-US" sz="4400" b="1" dirty="0">
                <a:solidFill>
                  <a:schemeClr val="bg1"/>
                </a:solidFill>
              </a:rPr>
              <a:t>Results</a:t>
            </a:r>
          </a:p>
        </p:txBody>
      </p:sp>
      <p:pic>
        <p:nvPicPr>
          <p:cNvPr id="50" name="Picture 179" descr="Picture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67800" y="24852936"/>
            <a:ext cx="4114800" cy="284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Text Box 180"/>
          <p:cNvSpPr txBox="1">
            <a:spLocks noChangeArrowheads="1"/>
          </p:cNvSpPr>
          <p:nvPr/>
        </p:nvSpPr>
        <p:spPr bwMode="auto">
          <a:xfrm>
            <a:off x="2852063" y="27907831"/>
            <a:ext cx="3847824" cy="438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68" tIns="34284" rIns="68568" bIns="34284">
            <a:spAutoFit/>
          </a:bodyPr>
          <a:lstStyle>
            <a:lvl1pPr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b="1" dirty="0">
                <a:latin typeface="Calibri" pitchFamily="34" charset="0"/>
              </a:rPr>
              <a:t>Figure 1.</a:t>
            </a:r>
            <a:r>
              <a:rPr lang="en-US" sz="2400" dirty="0">
                <a:latin typeface="Calibri" pitchFamily="34" charset="0"/>
              </a:rPr>
              <a:t> Label in 24pt Calibri.</a:t>
            </a:r>
          </a:p>
        </p:txBody>
      </p:sp>
      <p:sp>
        <p:nvSpPr>
          <p:cNvPr id="52" name="Text Box 181"/>
          <p:cNvSpPr txBox="1">
            <a:spLocks noChangeArrowheads="1"/>
          </p:cNvSpPr>
          <p:nvPr/>
        </p:nvSpPr>
        <p:spPr bwMode="auto">
          <a:xfrm>
            <a:off x="9024261" y="27907831"/>
            <a:ext cx="3847824" cy="438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68" tIns="34284" rIns="68568" bIns="34284">
            <a:spAutoFit/>
          </a:bodyPr>
          <a:lstStyle>
            <a:lvl1pPr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b="1" dirty="0">
                <a:latin typeface="Calibri" pitchFamily="34" charset="0"/>
              </a:rPr>
              <a:t>Figure 2.</a:t>
            </a:r>
            <a:r>
              <a:rPr lang="en-US" sz="2400" dirty="0">
                <a:latin typeface="Calibri" pitchFamily="34" charset="0"/>
              </a:rPr>
              <a:t> Label in 24pt Calibri.</a:t>
            </a:r>
          </a:p>
        </p:txBody>
      </p:sp>
      <p:sp>
        <p:nvSpPr>
          <p:cNvPr id="53" name="Text Box 180"/>
          <p:cNvSpPr txBox="1">
            <a:spLocks noChangeArrowheads="1"/>
          </p:cNvSpPr>
          <p:nvPr/>
        </p:nvSpPr>
        <p:spPr bwMode="auto">
          <a:xfrm>
            <a:off x="15361920" y="21428618"/>
            <a:ext cx="3736640" cy="438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68" tIns="34284" rIns="68568" bIns="34284">
            <a:spAutoFit/>
          </a:bodyPr>
          <a:lstStyle>
            <a:lvl1pPr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b="1" dirty="0">
                <a:latin typeface="Calibri" pitchFamily="34" charset="0"/>
              </a:rPr>
              <a:t>Table 1.</a:t>
            </a:r>
            <a:r>
              <a:rPr lang="en-US" sz="2400" dirty="0">
                <a:latin typeface="Calibri" pitchFamily="34" charset="0"/>
              </a:rPr>
              <a:t> Label in 24pt Calibri.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133DADA-D822-4795-ADFB-31ACA6A10AD2}"/>
              </a:ext>
            </a:extLst>
          </p:cNvPr>
          <p:cNvGrpSpPr/>
          <p:nvPr/>
        </p:nvGrpSpPr>
        <p:grpSpPr>
          <a:xfrm>
            <a:off x="29288509" y="13563600"/>
            <a:ext cx="13167360" cy="6824243"/>
            <a:chOff x="29288509" y="16749350"/>
            <a:chExt cx="13167360" cy="6824243"/>
          </a:xfrm>
        </p:grpSpPr>
        <p:graphicFrame>
          <p:nvGraphicFramePr>
            <p:cNvPr id="7" name="Chart 6">
              <a:extLst>
                <a:ext uri="{FF2B5EF4-FFF2-40B4-BE49-F238E27FC236}">
                  <a16:creationId xmlns:a16="http://schemas.microsoft.com/office/drawing/2014/main" id="{24AC25FB-400E-4CEF-951E-E7350303D7BE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928272333"/>
                </p:ext>
              </p:extLst>
            </p:nvPr>
          </p:nvGraphicFramePr>
          <p:xfrm>
            <a:off x="29288509" y="16749350"/>
            <a:ext cx="13167360" cy="618626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37" name="Text Box 181">
              <a:extLst>
                <a:ext uri="{FF2B5EF4-FFF2-40B4-BE49-F238E27FC236}">
                  <a16:creationId xmlns:a16="http://schemas.microsoft.com/office/drawing/2014/main" id="{6015DDE9-BE8E-4EAE-BDDE-D259892829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288509" y="23135024"/>
              <a:ext cx="3847824" cy="4385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8568" tIns="34284" rIns="68568" bIns="34284">
              <a:spAutoFit/>
            </a:bodyPr>
            <a:lstStyle>
              <a:lvl1pPr defTabSz="4389438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4389438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4389438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4389438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4389438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4389438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4389438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4389438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4389438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2400" b="1">
                  <a:latin typeface="Calibri" pitchFamily="34" charset="0"/>
                </a:rPr>
                <a:t>Figure 3.</a:t>
              </a:r>
              <a:r>
                <a:rPr lang="en-US" sz="2400">
                  <a:latin typeface="Calibri" pitchFamily="34" charset="0"/>
                </a:rPr>
                <a:t> </a:t>
              </a:r>
              <a:r>
                <a:rPr lang="en-US" sz="2400" dirty="0">
                  <a:latin typeface="Calibri" pitchFamily="34" charset="0"/>
                </a:rPr>
                <a:t>Label in 24pt Calibri.</a:t>
              </a: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9A28765D-A045-4F27-63B6-9A61DEC4BB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6625" y="24635826"/>
            <a:ext cx="4838700" cy="3108960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B82EA39C-D65C-2AC2-0E6D-EEC6E8B9E4E4}"/>
              </a:ext>
            </a:extLst>
          </p:cNvPr>
          <p:cNvGrpSpPr/>
          <p:nvPr/>
        </p:nvGrpSpPr>
        <p:grpSpPr>
          <a:xfrm>
            <a:off x="1463040" y="583383"/>
            <a:ext cx="40992829" cy="3588295"/>
            <a:chOff x="1463040" y="583383"/>
            <a:chExt cx="40992829" cy="3588295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4A4190B-04F5-8339-BBB3-8B77F1DDAE45}"/>
                </a:ext>
              </a:extLst>
            </p:cNvPr>
            <p:cNvSpPr/>
            <p:nvPr/>
          </p:nvSpPr>
          <p:spPr>
            <a:xfrm>
              <a:off x="1463040" y="583383"/>
              <a:ext cx="40992829" cy="358829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8088BFF-924D-9758-0716-57C444DAA00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340042" y="990600"/>
              <a:ext cx="2743200" cy="2743200"/>
            </a:xfrm>
            <a:prstGeom prst="rect">
              <a:avLst/>
            </a:prstGeom>
          </p:spPr>
        </p:pic>
        <p:sp>
          <p:nvSpPr>
            <p:cNvPr id="5" name="Text Box 123"/>
            <p:cNvSpPr txBox="1">
              <a:spLocks noChangeArrowheads="1"/>
            </p:cNvSpPr>
            <p:nvPr/>
          </p:nvSpPr>
          <p:spPr bwMode="auto">
            <a:xfrm>
              <a:off x="7626046" y="2400300"/>
              <a:ext cx="27432000" cy="17145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37137" tIns="137137" rIns="137137" bIns="137137" anchor="ctr" anchorCtr="0"/>
            <a:lstStyle>
              <a:lvl1pPr defTabSz="4389438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4389438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4389438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4389438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4389438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4389438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4389438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4389438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4389438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sz="4000" dirty="0">
                  <a:solidFill>
                    <a:sysClr val="windowText" lastClr="000000"/>
                  </a:solidFill>
                  <a:latin typeface="+mn-lt"/>
                </a:rPr>
                <a:t>John Smith, MD</a:t>
              </a:r>
              <a:r>
                <a:rPr lang="en-US" sz="4000" baseline="30000" dirty="0">
                  <a:solidFill>
                    <a:sysClr val="windowText" lastClr="000000"/>
                  </a:solidFill>
                  <a:latin typeface="+mn-lt"/>
                </a:rPr>
                <a:t>1</a:t>
              </a:r>
              <a:r>
                <a:rPr lang="en-US" sz="4000" dirty="0">
                  <a:solidFill>
                    <a:sysClr val="windowText" lastClr="000000"/>
                  </a:solidFill>
                  <a:latin typeface="+mn-lt"/>
                </a:rPr>
                <a:t>; Jane Doe, PhD</a:t>
              </a:r>
              <a:r>
                <a:rPr lang="en-US" sz="4000" baseline="30000" dirty="0">
                  <a:solidFill>
                    <a:sysClr val="windowText" lastClr="000000"/>
                  </a:solidFill>
                  <a:latin typeface="+mn-lt"/>
                </a:rPr>
                <a:t>2</a:t>
              </a:r>
            </a:p>
            <a:p>
              <a:pPr algn="ctr" eaLnBrk="1" hangingPunct="1"/>
              <a:r>
                <a:rPr lang="en-US" sz="4000" baseline="30000" dirty="0">
                  <a:solidFill>
                    <a:sysClr val="windowText" lastClr="000000"/>
                  </a:solidFill>
                  <a:latin typeface="+mn-lt"/>
                </a:rPr>
                <a:t>1</a:t>
              </a:r>
              <a:r>
                <a:rPr lang="en-US" sz="4000" dirty="0">
                  <a:solidFill>
                    <a:sysClr val="windowText" lastClr="000000"/>
                  </a:solidFill>
                  <a:latin typeface="+mn-lt"/>
                </a:rPr>
                <a:t>University of Affiliation, </a:t>
              </a:r>
              <a:r>
                <a:rPr lang="en-US" sz="4000" baseline="30000" dirty="0">
                  <a:solidFill>
                    <a:sysClr val="windowText" lastClr="000000"/>
                  </a:solidFill>
                  <a:latin typeface="+mn-lt"/>
                </a:rPr>
                <a:t>2 1</a:t>
              </a:r>
              <a:r>
                <a:rPr lang="en-US" sz="4000" dirty="0">
                  <a:solidFill>
                    <a:sysClr val="windowText" lastClr="000000"/>
                  </a:solidFill>
                  <a:latin typeface="+mn-lt"/>
                </a:rPr>
                <a:t>University of Affiliation</a:t>
              </a:r>
            </a:p>
          </p:txBody>
        </p:sp>
        <p:sp>
          <p:nvSpPr>
            <p:cNvPr id="4" name="Text Box 122"/>
            <p:cNvSpPr txBox="1">
              <a:spLocks noChangeArrowheads="1"/>
            </p:cNvSpPr>
            <p:nvPr/>
          </p:nvSpPr>
          <p:spPr bwMode="auto">
            <a:xfrm>
              <a:off x="7195325" y="714224"/>
              <a:ext cx="29990275" cy="18003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37137" tIns="342842" rIns="137137" bIns="342842" anchor="ctr" anchorCtr="0">
              <a:spAutoFit/>
            </a:bodyPr>
            <a:lstStyle>
              <a:lvl1pPr defTabSz="4389438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4389438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4389438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4389438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4389438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4389438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4389438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4389438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4389438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sz="7200" b="1" dirty="0">
                  <a:solidFill>
                    <a:sysClr val="windowText" lastClr="000000"/>
                  </a:solidFill>
                  <a:latin typeface="+mn-lt"/>
                </a:rPr>
                <a:t>Replace This Text With Your Title</a:t>
              </a: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99277E24-749E-9AA8-D9C3-BEEBAD3D1A2E}"/>
              </a:ext>
            </a:extLst>
          </p:cNvPr>
          <p:cNvSpPr/>
          <p:nvPr/>
        </p:nvSpPr>
        <p:spPr>
          <a:xfrm>
            <a:off x="1925056" y="1580449"/>
            <a:ext cx="8022559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0" cap="none" spc="0" dirty="0">
                <a:ln w="0"/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3000" endA="300" endPos="35500" dir="5400000" sy="-90000" algn="bl" rotWithShape="0"/>
                </a:effectLst>
              </a:rPr>
              <a:t>NSEFCCIC2026</a:t>
            </a:r>
          </a:p>
        </p:txBody>
      </p:sp>
    </p:spTree>
    <p:extLst>
      <p:ext uri="{BB962C8B-B14F-4D97-AF65-F5344CB8AC3E}">
        <p14:creationId xmlns:p14="http://schemas.microsoft.com/office/powerpoint/2010/main" val="22512518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2995</TotalTime>
  <Words>1043</Words>
  <Application>Microsoft Office PowerPoint</Application>
  <PresentationFormat>Custom</PresentationFormat>
  <Paragraphs>106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Genigraphics LLC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Genigraphics Research Poster Template 36x48</dc:title>
  <dc:creator>Jay Larson</dc:creator>
  <dc:description>Quality poster printing
www.genigraphics.com
1-800-790-4001</dc:description>
  <cp:lastModifiedBy>Office</cp:lastModifiedBy>
  <cp:revision>131</cp:revision>
  <cp:lastPrinted>2017-11-03T00:56:36Z</cp:lastPrinted>
  <dcterms:created xsi:type="dcterms:W3CDTF">2013-02-10T21:14:48Z</dcterms:created>
  <dcterms:modified xsi:type="dcterms:W3CDTF">2026-06-15T07:26:36Z</dcterms:modified>
</cp:coreProperties>
</file>